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5" r:id="rId4"/>
    <p:sldId id="264" r:id="rId5"/>
    <p:sldId id="266" r:id="rId6"/>
    <p:sldId id="268" r:id="rId7"/>
    <p:sldId id="267" r:id="rId8"/>
    <p:sldId id="258" r:id="rId9"/>
    <p:sldId id="259" r:id="rId10"/>
    <p:sldId id="260" r:id="rId11"/>
    <p:sldId id="269" r:id="rId12"/>
    <p:sldId id="270" r:id="rId13"/>
    <p:sldId id="261" r:id="rId14"/>
    <p:sldId id="271" r:id="rId15"/>
    <p:sldId id="273" r:id="rId16"/>
    <p:sldId id="274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41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2ED64-AC47-42F6-BAAB-2753CB6CA257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FD9C47-5622-4781-9D55-1441AC4F1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319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06B4B-7BFB-468A-9725-E325530B8A0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40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06B4B-7BFB-468A-9725-E325530B8A0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4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06B4B-7BFB-468A-9725-E325530B8A0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43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16" y="-419100"/>
            <a:ext cx="7824934" cy="75149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25982" y="1819700"/>
            <a:ext cx="467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>
                <a:solidFill>
                  <a:srgbClr val="00B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Безопасность летом</a:t>
            </a:r>
          </a:p>
        </p:txBody>
      </p:sp>
    </p:spTree>
    <p:extLst>
      <p:ext uri="{BB962C8B-B14F-4D97-AF65-F5344CB8AC3E}">
        <p14:creationId xmlns:p14="http://schemas.microsoft.com/office/powerpoint/2010/main" val="188370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1119359"/>
            <a:ext cx="9271000" cy="34876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722"/>
            <a:ext cx="9144000" cy="27671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0"/>
            <a:ext cx="2641600" cy="15923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3931" y="1502975"/>
            <a:ext cx="79404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Вот  позади ещё один учебный год. Впереди счастливая пора ─ каникулы!</a:t>
            </a:r>
          </a:p>
          <a:p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Как сделать так, чтобы отдых не омрачился?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502400" y="6407373"/>
            <a:ext cx="2057400" cy="365125"/>
          </a:xfrm>
        </p:spPr>
        <p:txBody>
          <a:bodyPr/>
          <a:lstStyle/>
          <a:p>
            <a:fld id="{2FF8078B-FF36-412D-A9D6-127E56CE786F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128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1119359"/>
            <a:ext cx="9271000" cy="34876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722"/>
            <a:ext cx="9144000" cy="27671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0"/>
            <a:ext cx="2641600" cy="15923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3931" y="1502975"/>
            <a:ext cx="794047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Надо знать и соблюдать правила безопасного поведения:</a:t>
            </a:r>
          </a:p>
          <a:p>
            <a:pPr algn="ctr"/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1.Предвидеть опасность.</a:t>
            </a:r>
          </a:p>
          <a:p>
            <a:pPr algn="ctr"/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2. По возможности избегать её.</a:t>
            </a:r>
          </a:p>
          <a:p>
            <a:pPr algn="ctr"/>
            <a:r>
              <a:rPr lang="ru-RU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3. При необходимости действовать.	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502400" y="6407373"/>
            <a:ext cx="2057400" cy="365125"/>
          </a:xfrm>
        </p:spPr>
        <p:txBody>
          <a:bodyPr/>
          <a:lstStyle/>
          <a:p>
            <a:fld id="{2FF8078B-FF36-412D-A9D6-127E56CE786F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48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505" y="256045"/>
            <a:ext cx="9144000" cy="906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rgbClr val="FF0000"/>
                </a:solidFill>
                <a:latin typeface="Cambria" pitchFamily="18" charset="0"/>
              </a:rPr>
              <a:t>Берегись клещей!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575" y="4657725"/>
            <a:ext cx="2447925" cy="220027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4</a:t>
            </a:fld>
            <a:endParaRPr lang="ru-RU"/>
          </a:p>
        </p:txBody>
      </p:sp>
      <p:pic>
        <p:nvPicPr>
          <p:cNvPr id="1026" name="Picture 2" descr="C:\Users\Пользователь\Desktop\Каникулы\лето0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268760"/>
            <a:ext cx="208823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556792"/>
            <a:ext cx="629961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Клещ─ это насекомое, длиной 0,4 -3мм.</a:t>
            </a:r>
          </a:p>
          <a:p>
            <a:r>
              <a:rPr lang="ru-RU" sz="2800" dirty="0"/>
              <a:t>Впервые клещи появляются в апреле, </a:t>
            </a:r>
          </a:p>
          <a:p>
            <a:r>
              <a:rPr lang="ru-RU" sz="2800" dirty="0"/>
              <a:t>когда пригревает весеннее солнышко.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234" y="2968296"/>
            <a:ext cx="6505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Клещи опасны тем, что могут переносить</a:t>
            </a:r>
          </a:p>
          <a:p>
            <a:r>
              <a:rPr lang="ru-RU" sz="2800" dirty="0"/>
              <a:t> болезни, угрожающие жизни человека.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8635" y="4074117"/>
            <a:ext cx="67015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Важно знать, что прячутся клещи в траве </a:t>
            </a:r>
          </a:p>
          <a:p>
            <a:r>
              <a:rPr lang="ru-RU" sz="2800" dirty="0"/>
              <a:t>и на ветках кустов, вдоль лесных дорожек </a:t>
            </a:r>
          </a:p>
          <a:p>
            <a:r>
              <a:rPr lang="ru-RU" sz="2800" dirty="0"/>
              <a:t>и на опушках, а также в зарослях по </a:t>
            </a:r>
          </a:p>
          <a:p>
            <a:r>
              <a:rPr lang="ru-RU" sz="2800" dirty="0"/>
              <a:t>берегам ручейков.</a:t>
            </a:r>
          </a:p>
        </p:txBody>
      </p:sp>
    </p:spTree>
    <p:extLst>
      <p:ext uri="{BB962C8B-B14F-4D97-AF65-F5344CB8AC3E}">
        <p14:creationId xmlns:p14="http://schemas.microsoft.com/office/powerpoint/2010/main" val="195867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495" y="334972"/>
            <a:ext cx="9144000" cy="906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</a:rPr>
              <a:t>Запомни 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575" y="4657725"/>
            <a:ext cx="2447925" cy="220027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5741" y="4634477"/>
            <a:ext cx="71729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</a:rPr>
              <a:t>Если клещ обнаружен –срочно обратись в поликлинику. Не пытайся вытащить клеща самостоятельно! Если часть клеща останется в теле , это может вызвать воспалительную реакцию!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43808" y="1241808"/>
            <a:ext cx="631747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Отправляясь в лес, обязательно надень</a:t>
            </a:r>
          </a:p>
          <a:p>
            <a:r>
              <a:rPr lang="ru-RU" sz="2800" dirty="0"/>
              <a:t> головной убор, спортивные брюки,</a:t>
            </a:r>
          </a:p>
          <a:p>
            <a:r>
              <a:rPr lang="ru-RU" sz="2800" dirty="0"/>
              <a:t> которые заправь в носки, высокую обувь. </a:t>
            </a:r>
          </a:p>
          <a:p>
            <a:r>
              <a:rPr lang="ru-RU" sz="2800" dirty="0"/>
              <a:t>Верхняя одежда желательна светлая, </a:t>
            </a:r>
          </a:p>
          <a:p>
            <a:r>
              <a:rPr lang="ru-RU" sz="2800" dirty="0"/>
              <a:t>с плотно прилегающими манжетами на рукавах.</a:t>
            </a:r>
          </a:p>
        </p:txBody>
      </p:sp>
      <p:pic>
        <p:nvPicPr>
          <p:cNvPr id="1026" name="Picture 2" descr="C:\Users\Пользователь\Desktop\Каникулы\лето0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75" y="1241808"/>
            <a:ext cx="2305050" cy="350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70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01117"/>
            <a:ext cx="9144000" cy="906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75513" y="258005"/>
            <a:ext cx="8400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Осторожно: пчёлы!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513" y="1506934"/>
            <a:ext cx="7417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Укусы пчёл и ос очень болезненны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575" y="4657725"/>
            <a:ext cx="2447925" cy="220027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6</a:t>
            </a:fld>
            <a:endParaRPr lang="ru-RU"/>
          </a:p>
        </p:txBody>
      </p:sp>
      <p:pic>
        <p:nvPicPr>
          <p:cNvPr id="1026" name="Picture 2" descr="C:\Users\Пользователь\Desktop\Каникулы\лето00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789040"/>
            <a:ext cx="2411760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Desktop\Каникулы\лето0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222558"/>
            <a:ext cx="2339751" cy="314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2492896"/>
            <a:ext cx="59490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Не делай резких движений, если рядом летает пчела.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11761" y="3941980"/>
            <a:ext cx="411170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Гуляя босиком по траве, </a:t>
            </a:r>
          </a:p>
          <a:p>
            <a:r>
              <a:rPr lang="ru-RU" sz="2800" dirty="0"/>
              <a:t>внимательно смотри под </a:t>
            </a:r>
          </a:p>
          <a:p>
            <a:r>
              <a:rPr lang="ru-RU" sz="2800" dirty="0"/>
              <a:t>ноги. Если наступишь </a:t>
            </a:r>
          </a:p>
          <a:p>
            <a:r>
              <a:rPr lang="ru-RU" sz="2800" dirty="0"/>
              <a:t>на пчелу ─ ужалит.</a:t>
            </a:r>
          </a:p>
        </p:txBody>
      </p:sp>
    </p:spTree>
    <p:extLst>
      <p:ext uri="{BB962C8B-B14F-4D97-AF65-F5344CB8AC3E}">
        <p14:creationId xmlns:p14="http://schemas.microsoft.com/office/powerpoint/2010/main" val="81080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3930" y="201117"/>
            <a:ext cx="8840069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3931" y="281220"/>
            <a:ext cx="741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Запомни!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9588" y="1502975"/>
            <a:ext cx="74176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Если пчела или оса ужалила, необходимо быстро вынуть жало.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598" y="-57822"/>
            <a:ext cx="1244599" cy="1165775"/>
          </a:xfrm>
          <a:prstGeom prst="rect">
            <a:avLst/>
          </a:prstGeom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775450" y="6203951"/>
            <a:ext cx="2057400" cy="365125"/>
          </a:xfrm>
        </p:spPr>
        <p:txBody>
          <a:bodyPr/>
          <a:lstStyle/>
          <a:p>
            <a:fld id="{2FF8078B-FF36-412D-A9D6-127E56CE786F}" type="slidenum">
              <a:rPr lang="ru-RU" smtClean="0"/>
              <a:t>7</a:t>
            </a:fld>
            <a:endParaRPr lang="ru-RU" dirty="0"/>
          </a:p>
        </p:txBody>
      </p:sp>
      <p:pic>
        <p:nvPicPr>
          <p:cNvPr id="1026" name="Picture 2" descr="C:\Users\Пользователь\Desktop\Каникулы\лето00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200250"/>
            <a:ext cx="2161949" cy="275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3068960"/>
            <a:ext cx="5074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Приложить холод к месту укуса.</a:t>
            </a:r>
          </a:p>
        </p:txBody>
      </p:sp>
      <p:pic>
        <p:nvPicPr>
          <p:cNvPr id="1027" name="Picture 3" descr="C:\Users\Пользователь\Desktop\Каникулы\лето00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35" y="4221088"/>
            <a:ext cx="2533121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91880" y="4437112"/>
            <a:ext cx="53294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Главная опасность при укусе ─ аллергическая реакция, поэтому сразу обратись за помощью к взрослым!</a:t>
            </a:r>
          </a:p>
        </p:txBody>
      </p:sp>
    </p:spTree>
    <p:extLst>
      <p:ext uri="{BB962C8B-B14F-4D97-AF65-F5344CB8AC3E}">
        <p14:creationId xmlns:p14="http://schemas.microsoft.com/office/powerpoint/2010/main" val="358517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62281" y="201117"/>
            <a:ext cx="8578380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</a:rPr>
              <a:t>Солнце!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598" y="-57822"/>
            <a:ext cx="1244599" cy="11657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81" y="2996952"/>
            <a:ext cx="9144000" cy="4258795"/>
          </a:xfrm>
          <a:prstGeom prst="rect">
            <a:avLst/>
          </a:prstGeom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775450" y="6203951"/>
            <a:ext cx="2057400" cy="365125"/>
          </a:xfrm>
        </p:spPr>
        <p:txBody>
          <a:bodyPr/>
          <a:lstStyle/>
          <a:p>
            <a:fld id="{2FF8078B-FF36-412D-A9D6-127E56CE786F}" type="slidenum">
              <a:rPr lang="ru-RU" smtClean="0"/>
              <a:t>8</a:t>
            </a:fld>
            <a:endParaRPr lang="ru-RU" dirty="0"/>
          </a:p>
        </p:txBody>
      </p:sp>
      <p:pic>
        <p:nvPicPr>
          <p:cNvPr id="1026" name="Picture 2" descr="C:\Users\Пользователь\Desktop\Каникулы\лето00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0" y="1345367"/>
            <a:ext cx="239125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5318" y="1556792"/>
            <a:ext cx="58606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Длительное пребывание на солнце</a:t>
            </a:r>
          </a:p>
          <a:p>
            <a:r>
              <a:rPr lang="ru-RU" sz="2800" dirty="0"/>
              <a:t>может привести к солнечному удару.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59832" y="3429000"/>
            <a:ext cx="47050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Никогда не выходи на солнце</a:t>
            </a:r>
          </a:p>
          <a:p>
            <a:r>
              <a:rPr lang="ru-RU" sz="2800" dirty="0"/>
              <a:t>без головного убора!</a:t>
            </a:r>
          </a:p>
        </p:txBody>
      </p:sp>
    </p:spTree>
    <p:extLst>
      <p:ext uri="{BB962C8B-B14F-4D97-AF65-F5344CB8AC3E}">
        <p14:creationId xmlns:p14="http://schemas.microsoft.com/office/powerpoint/2010/main" val="328669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01117"/>
            <a:ext cx="9144000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20025" y="201117"/>
            <a:ext cx="741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Игры на высоте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3931" y="1502975"/>
            <a:ext cx="50601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Детям очень нравится играть на высоте: лазить по деревьям, крышам, взбираться по лестницам и на чердаки.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598" y="-57822"/>
            <a:ext cx="1244599" cy="11657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2801" y="4305301"/>
            <a:ext cx="4310437" cy="29300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692898" y="6254751"/>
            <a:ext cx="2057400" cy="365125"/>
          </a:xfrm>
        </p:spPr>
        <p:txBody>
          <a:bodyPr/>
          <a:lstStyle/>
          <a:p>
            <a:fld id="{2FF8078B-FF36-412D-A9D6-127E56CE786F}" type="slidenum">
              <a:rPr lang="ru-RU" smtClean="0"/>
              <a:t>9</a:t>
            </a:fld>
            <a:endParaRPr lang="ru-RU" dirty="0"/>
          </a:p>
        </p:txBody>
      </p:sp>
      <p:pic>
        <p:nvPicPr>
          <p:cNvPr id="1026" name="Picture 2" descr="C:\Users\Пользователь\Desktop\Каникулы\лето00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284" y="1268760"/>
            <a:ext cx="3109913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Desktop\Каникулы\лето00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665" y="3235164"/>
            <a:ext cx="2701925" cy="235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Desktop\Каникулы\лето00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673474"/>
            <a:ext cx="2789237" cy="318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4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01117"/>
            <a:ext cx="9144000" cy="906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635" y="4657725"/>
            <a:ext cx="2447925" cy="2200275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10</a:t>
            </a:fld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58722" y="1366103"/>
            <a:ext cx="80809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Хорошо подумай, прежде, чем забраться на крышу</a:t>
            </a:r>
          </a:p>
          <a:p>
            <a:r>
              <a:rPr lang="ru-RU" sz="2800" dirty="0"/>
              <a:t> или самое высокое дерево!</a:t>
            </a:r>
          </a:p>
          <a:p>
            <a:r>
              <a:rPr lang="ru-RU" sz="2800" dirty="0"/>
              <a:t>А то вместо подвижных игр, катания на велосипеде</a:t>
            </a:r>
          </a:p>
          <a:p>
            <a:r>
              <a:rPr lang="ru-RU" sz="2800" dirty="0"/>
              <a:t> придётся лежать в больнице.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0338" y="3703618"/>
            <a:ext cx="768697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В особо серьёзных случаях можно разбиться </a:t>
            </a:r>
          </a:p>
          <a:p>
            <a:r>
              <a:rPr lang="ru-RU" sz="2800" dirty="0"/>
              <a:t>насмерть или остаться инвалидом на всю жизнь.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3931" y="281220"/>
            <a:ext cx="741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Запомни!</a:t>
            </a:r>
          </a:p>
        </p:txBody>
      </p:sp>
    </p:spTree>
    <p:extLst>
      <p:ext uri="{BB962C8B-B14F-4D97-AF65-F5344CB8AC3E}">
        <p14:creationId xmlns:p14="http://schemas.microsoft.com/office/powerpoint/2010/main" val="118441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505" y="256045"/>
            <a:ext cx="9144000" cy="906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</a:rPr>
              <a:t>Спички не тронь!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412776"/>
            <a:ext cx="64050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</a:rPr>
              <a:t>Все дети любознательны и интересуются разными предметами. Если друзья предложили поиграть со спичками , откажись!</a:t>
            </a:r>
          </a:p>
        </p:txBody>
      </p:sp>
      <p:pic>
        <p:nvPicPr>
          <p:cNvPr id="1026" name="Picture 2" descr="C:\Users\Пользователь\Desktop\Каникулы\лето0009 -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608" y="1162881"/>
            <a:ext cx="2279892" cy="206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3501008"/>
            <a:ext cx="72401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Горящая спичка, брошенная на пол, способна </a:t>
            </a:r>
          </a:p>
          <a:p>
            <a:r>
              <a:rPr lang="ru-RU" sz="2800" dirty="0"/>
              <a:t>уничтожить всё вокруг.</a:t>
            </a:r>
          </a:p>
        </p:txBody>
      </p:sp>
      <p:pic>
        <p:nvPicPr>
          <p:cNvPr id="1027" name="Picture 3" descr="C:\Users\Пользователь\Desktop\Каникулы\лето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3" y="4657725"/>
            <a:ext cx="288032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866518" y="5280807"/>
            <a:ext cx="39340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При пожаре  вызывай </a:t>
            </a:r>
          </a:p>
          <a:p>
            <a:r>
              <a:rPr lang="ru-RU" sz="2800" dirty="0"/>
              <a:t>по телефону спасателей</a:t>
            </a:r>
            <a:r>
              <a:rPr lang="ru-RU" dirty="0"/>
              <a:t>!</a:t>
            </a:r>
          </a:p>
        </p:txBody>
      </p:sp>
      <p:pic>
        <p:nvPicPr>
          <p:cNvPr id="4098" name="Picture 2" descr="C:\Users\Пользователь\Desktop\Каникулы\лето0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4455115"/>
            <a:ext cx="2420268" cy="24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05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01117"/>
            <a:ext cx="9144000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0" y="196494"/>
            <a:ext cx="7749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Собака бывает кусачей...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83687" y="1268760"/>
            <a:ext cx="52582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Гуляя на улице, тебе может встретиться неизвестная собака.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598" y="-57822"/>
            <a:ext cx="1244599" cy="11657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2801" y="4305301"/>
            <a:ext cx="4310437" cy="29300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692898" y="6254751"/>
            <a:ext cx="2057400" cy="365125"/>
          </a:xfrm>
        </p:spPr>
        <p:txBody>
          <a:bodyPr/>
          <a:lstStyle/>
          <a:p>
            <a:fld id="{2FF8078B-FF36-412D-A9D6-127E56CE786F}" type="slidenum">
              <a:rPr lang="ru-RU" smtClean="0"/>
              <a:t>12</a:t>
            </a:fld>
            <a:endParaRPr lang="ru-RU" dirty="0"/>
          </a:p>
        </p:txBody>
      </p:sp>
      <p:pic>
        <p:nvPicPr>
          <p:cNvPr id="2050" name="Picture 2" descr="C:\Users\Пользователь\Desktop\Каникулы\лето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54" y="1070312"/>
            <a:ext cx="3201382" cy="343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95936" y="364502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07904" y="2276254"/>
            <a:ext cx="34275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Не подходи к собаке.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93742" y="2879035"/>
            <a:ext cx="28281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Не маши руками.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0" y="5085184"/>
            <a:ext cx="45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45332" y="3568080"/>
            <a:ext cx="1778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Не убегай.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52265" y="6093296"/>
            <a:ext cx="4981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Чётко скомандуй собаке « Фу!»</a:t>
            </a:r>
          </a:p>
        </p:txBody>
      </p:sp>
      <p:pic>
        <p:nvPicPr>
          <p:cNvPr id="2051" name="Picture 3" descr="C:\Users\Пользователь\Desktop\Каникулы\лето00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40644"/>
            <a:ext cx="2377973" cy="262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83029" y="4193877"/>
            <a:ext cx="30427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Обходи стороной</a:t>
            </a:r>
          </a:p>
          <a:p>
            <a:r>
              <a:rPr lang="ru-RU" sz="2800" dirty="0"/>
              <a:t> бездомных собак.</a:t>
            </a:r>
          </a:p>
        </p:txBody>
      </p:sp>
    </p:spTree>
    <p:extLst>
      <p:ext uri="{BB962C8B-B14F-4D97-AF65-F5344CB8AC3E}">
        <p14:creationId xmlns:p14="http://schemas.microsoft.com/office/powerpoint/2010/main" val="367213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10" grpId="0"/>
      <p:bldP spid="12" grpId="0"/>
      <p:bldP spid="14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01117"/>
            <a:ext cx="8971866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3931" y="281220"/>
            <a:ext cx="741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Стоять! Бояться!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56296" y="3861048"/>
            <a:ext cx="3530601" cy="31349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293096"/>
            <a:ext cx="4762500" cy="29908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31" y="258896"/>
            <a:ext cx="1081568" cy="849057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13</a:t>
            </a:fld>
            <a:endParaRPr lang="ru-RU"/>
          </a:p>
        </p:txBody>
      </p:sp>
      <p:pic>
        <p:nvPicPr>
          <p:cNvPr id="2050" name="Picture 2" descr="C:\Users\Пользователь\Desktop\Каникулы\лето0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0816"/>
            <a:ext cx="3096344" cy="408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40728" y="1281534"/>
            <a:ext cx="60311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На улице или в общественном месте</a:t>
            </a:r>
          </a:p>
          <a:p>
            <a:r>
              <a:rPr lang="ru-RU" sz="2800" dirty="0"/>
              <a:t> ты можешь увидеть подозрительный </a:t>
            </a:r>
          </a:p>
          <a:p>
            <a:r>
              <a:rPr lang="ru-RU" sz="2800" dirty="0" err="1"/>
              <a:t>безхозный</a:t>
            </a:r>
            <a:r>
              <a:rPr lang="ru-RU" sz="2800" dirty="0"/>
              <a:t> предмет.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59375" y="3068960"/>
            <a:ext cx="512634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Непонятные предметы на улице</a:t>
            </a:r>
          </a:p>
          <a:p>
            <a:r>
              <a:rPr lang="ru-RU" sz="2800" dirty="0"/>
              <a:t> могут быть очень опасны для </a:t>
            </a:r>
          </a:p>
          <a:p>
            <a:r>
              <a:rPr lang="ru-RU" sz="2800" dirty="0"/>
              <a:t>твоей жизни!</a:t>
            </a:r>
          </a:p>
        </p:txBody>
      </p:sp>
    </p:spTree>
    <p:extLst>
      <p:ext uri="{BB962C8B-B14F-4D97-AF65-F5344CB8AC3E}">
        <p14:creationId xmlns:p14="http://schemas.microsoft.com/office/powerpoint/2010/main" val="271795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7504" y="201117"/>
            <a:ext cx="9036496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3931" y="281220"/>
            <a:ext cx="741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Что делать?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56297" y="3861048"/>
            <a:ext cx="3530601" cy="31349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166" y="258896"/>
            <a:ext cx="1081568" cy="849057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14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03931" y="1727230"/>
            <a:ext cx="6014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/>
              <a:t>1. Не трогай и не подходи к предмету.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9592" y="3146190"/>
            <a:ext cx="7033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/>
              <a:t>2. Немедленно сообщи о находке взрослым.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79712" y="400506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15716" y="4374396"/>
            <a:ext cx="41553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3.Срочно уходи подальше</a:t>
            </a:r>
          </a:p>
          <a:p>
            <a:r>
              <a:rPr lang="ru-RU" sz="2800" dirty="0"/>
              <a:t> от данного предмета</a:t>
            </a:r>
            <a:r>
              <a:rPr lang="ru-RU" dirty="0"/>
              <a:t>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56296" y="3861048"/>
            <a:ext cx="3530601" cy="313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8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01117"/>
            <a:ext cx="8971866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3931" y="281220"/>
            <a:ext cx="741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Грибной сезон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56297" y="3861048"/>
            <a:ext cx="3530601" cy="31349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292" y="4270459"/>
            <a:ext cx="4762500" cy="29908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31" y="258896"/>
            <a:ext cx="1081568" cy="849057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15</a:t>
            </a:fld>
            <a:endParaRPr lang="ru-RU"/>
          </a:p>
        </p:txBody>
      </p:sp>
      <p:pic>
        <p:nvPicPr>
          <p:cNvPr id="3074" name="Picture 2" descr="C:\Users\Пользователь\Desktop\Каникулы\лето00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84984"/>
            <a:ext cx="2448272" cy="353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1916832"/>
            <a:ext cx="74297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Отправляясь в лес , помни: некоторые грибы  и</a:t>
            </a:r>
          </a:p>
          <a:p>
            <a:r>
              <a:rPr lang="ru-RU" sz="2800" dirty="0"/>
              <a:t>ягоды могут вызвать сильное отравление.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20493" y="3389482"/>
            <a:ext cx="66513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Собирать в дикой природе грибы и ягоды </a:t>
            </a:r>
          </a:p>
          <a:p>
            <a:r>
              <a:rPr lang="ru-RU" sz="2800" dirty="0"/>
              <a:t>можно только со взрослыми! </a:t>
            </a:r>
          </a:p>
        </p:txBody>
      </p:sp>
    </p:spTree>
    <p:extLst>
      <p:ext uri="{BB962C8B-B14F-4D97-AF65-F5344CB8AC3E}">
        <p14:creationId xmlns:p14="http://schemas.microsoft.com/office/powerpoint/2010/main" val="179342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2167" y="201117"/>
            <a:ext cx="8964488" cy="906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Опасность на воде!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16</a:t>
            </a:fld>
            <a:endParaRPr lang="ru-RU"/>
          </a:p>
        </p:txBody>
      </p:sp>
      <p:pic>
        <p:nvPicPr>
          <p:cNvPr id="5122" name="Picture 2" descr="C:\Users\Пользователь\Desktop\Каникулы\лето0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96" y="1746974"/>
            <a:ext cx="6938963" cy="439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123728" y="26369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781" y="1658952"/>
            <a:ext cx="7698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>Когда ты купаешься, рядом</a:t>
            </a:r>
          </a:p>
          <a:p>
            <a:r>
              <a:rPr lang="ru-RU" sz="2800" dirty="0">
                <a:solidFill>
                  <a:srgbClr val="7030A0"/>
                </a:solidFill>
              </a:rPr>
              <a:t> обязательно должны быть взрослые</a:t>
            </a:r>
            <a:r>
              <a:rPr lang="ru-RU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1" y="113573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>Купайся только в хорошо знакомых местах.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022" y="2613059"/>
            <a:ext cx="79924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>Даже если ты хорошо плаваешь, не стоит </a:t>
            </a:r>
          </a:p>
          <a:p>
            <a:r>
              <a:rPr lang="ru-RU" sz="2800" dirty="0">
                <a:solidFill>
                  <a:srgbClr val="7030A0"/>
                </a:solidFill>
              </a:rPr>
              <a:t>в шутку «топить» друг друга </a:t>
            </a:r>
          </a:p>
          <a:p>
            <a:r>
              <a:rPr lang="ru-RU" sz="2800" dirty="0">
                <a:solidFill>
                  <a:srgbClr val="7030A0"/>
                </a:solidFill>
              </a:rPr>
              <a:t>и с кем-то бороться</a:t>
            </a:r>
            <a:r>
              <a:rPr lang="ru-RU" dirty="0">
                <a:solidFill>
                  <a:srgbClr val="7030A0"/>
                </a:solidFill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409" y="5903893"/>
            <a:ext cx="88492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>Никогда не стоит поднимать ложную тревогу и кричать </a:t>
            </a:r>
          </a:p>
          <a:p>
            <a:r>
              <a:rPr lang="ru-RU" sz="2800" dirty="0">
                <a:solidFill>
                  <a:srgbClr val="7030A0"/>
                </a:solidFill>
              </a:rPr>
              <a:t>«Тону!»</a:t>
            </a:r>
          </a:p>
        </p:txBody>
      </p:sp>
    </p:spTree>
    <p:extLst>
      <p:ext uri="{BB962C8B-B14F-4D97-AF65-F5344CB8AC3E}">
        <p14:creationId xmlns:p14="http://schemas.microsoft.com/office/powerpoint/2010/main" val="359407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201117"/>
            <a:ext cx="8646987" cy="9068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79512" y="258896"/>
            <a:ext cx="92223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i="1" dirty="0">
                <a:solidFill>
                  <a:srgbClr val="FF0000"/>
                </a:solidFill>
                <a:latin typeface="Cambria" pitchFamily="18" charset="0"/>
                <a:ea typeface="Open Sans" panose="020B0606030504020204" pitchFamily="34" charset="0"/>
                <a:cs typeface="Open Sans" panose="020B0606030504020204" pitchFamily="34" charset="0"/>
              </a:rPr>
              <a:t>Счастливых вам каникул!!!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69591" y="3718531"/>
            <a:ext cx="2232247" cy="31349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770" y="3933055"/>
            <a:ext cx="4029123" cy="337690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05" y="3462485"/>
            <a:ext cx="4762500" cy="299085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8078B-FF36-412D-A9D6-127E56CE786F}" type="slidenum">
              <a:rPr lang="ru-RU" smtClean="0"/>
              <a:t>17</a:t>
            </a:fld>
            <a:endParaRPr lang="ru-RU"/>
          </a:p>
        </p:txBody>
      </p:sp>
      <p:pic>
        <p:nvPicPr>
          <p:cNvPr id="1026" name="Picture 2" descr="C:\Users\Пользователь\Desktop\Каникулы\лето00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472" y="1107953"/>
            <a:ext cx="4968552" cy="50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808" y="3745874"/>
            <a:ext cx="4029123" cy="337690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481095"/>
            <a:ext cx="4029123" cy="33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81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590</Words>
  <Application>Microsoft Office PowerPoint</Application>
  <PresentationFormat>Экран (4:3)</PresentationFormat>
  <Paragraphs>112</Paragraphs>
  <Slides>17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42</cp:revision>
  <dcterms:created xsi:type="dcterms:W3CDTF">2014-04-14T14:42:26Z</dcterms:created>
  <dcterms:modified xsi:type="dcterms:W3CDTF">2020-06-28T10:53:00Z</dcterms:modified>
</cp:coreProperties>
</file>